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4"/>
    <p:restoredTop sz="75174"/>
  </p:normalViewPr>
  <p:slideViewPr>
    <p:cSldViewPr snapToGrid="0" snapToObjects="1">
      <p:cViewPr varScale="1">
        <p:scale>
          <a:sx n="104" d="100"/>
          <a:sy n="104" d="100"/>
        </p:scale>
        <p:origin x="280" y="376"/>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5.svg"/><Relationship Id="rId1" Type="http://schemas.openxmlformats.org/officeDocument/2006/relationships/image" Target="../media/image122.png"/><Relationship Id="rId6" Type="http://schemas.openxmlformats.org/officeDocument/2006/relationships/image" Target="../media/image119.svg"/><Relationship Id="rId5" Type="http://schemas.openxmlformats.org/officeDocument/2006/relationships/image" Target="../media/image12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12/30/19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I would like to thank you for waking up early after the waterpark party last night and joining me this morning on the last day of CodeMash.</a:t>
            </a:r>
          </a:p>
          <a:p>
            <a:endParaRPr lang="en-US" dirty="0"/>
          </a:p>
          <a:p>
            <a:r>
              <a:rPr lang="en-US" dirty="0"/>
              <a:t>My goal today is to cover over fifty years of version control history in less than an hour.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your original deck, compiled deck, and printed output back.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was also a machine to quickly create a copy of your deck, a punched card duplicator, if you wanted to make a backup.</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I'm a consultant at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I work mostly in .NET and Typescript these days, but I have a past littered with languages. I've managed to stave off specialization and have remained a jack of all trades, master of none.</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not to be confused with SCSS,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 try not to have slides with a lot of words, but I’m making some exceptions for this talk. I just think putting up screenshots from old technical papers is really cool. 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if you want to chat about this talk or any other cool stuff you've seen at CodeMash this week.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releases and levels. 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 Plus it's a great excuse to dive into old papers.</a:t>
            </a:r>
          </a:p>
          <a:p>
            <a:endParaRPr lang="en-US" dirty="0"/>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described how he came up with the algorithm for interleaved deltas.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else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every year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no minor for me.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a:p>
            <a:endParaRPr lang="en-US" dirty="0"/>
          </a:p>
          <a:p>
            <a:r>
              <a:rPr lang="en-US" dirty="0"/>
              <a:t>Apparently, the Computer History Museum in Mountain View, CA has two working 1401’s.</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CVS. Concurrent Versions System.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 for two reasons.</a:t>
            </a:r>
          </a:p>
          <a:p>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Back to David.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12/30/19</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12/30/19</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3.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35.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37.emf"/></Relationships>
</file>

<file path=ppt/slides/_rels/slide11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42.svg"/></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57.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6.png"/><Relationship Id="rId2" Type="http://schemas.openxmlformats.org/officeDocument/2006/relationships/notesSlide" Target="../notesSlides/notesSlide118.xml"/><Relationship Id="rId16"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4.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hyperlink" Target="https://octodex.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58.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5C8-3F47-FB4D-8D43-ECFB40CBE4A5}"/>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76B0675-5A58-404B-82CE-426F5303C69D}"/>
              </a:ext>
            </a:extLst>
          </p:cNvPr>
          <p:cNvPicPr>
            <a:picLocks noGrp="1" noChangeAspect="1"/>
          </p:cNvPicPr>
          <p:nvPr>
            <p:ph idx="1"/>
          </p:nvPr>
        </p:nvPicPr>
        <p:blipFill>
          <a:blip r:embed="rId3"/>
          <a:stretch>
            <a:fillRect/>
          </a:stretch>
        </p:blipFill>
        <p:spPr>
          <a:xfrm>
            <a:off x="838200" y="2780162"/>
            <a:ext cx="10515600" cy="2442264"/>
          </a:xfrm>
        </p:spPr>
      </p:pic>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92374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Generations</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a:stretch/>
        </p:blipFill>
        <p:spPr>
          <a:xfrm>
            <a:off x="7534655" y="484632"/>
            <a:ext cx="3980394" cy="5888737"/>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907-4842-1C41-9C1B-AC5CF66FEC29}"/>
              </a:ext>
            </a:extLst>
          </p:cNvPr>
          <p:cNvSpPr>
            <a:spLocks noGrp="1"/>
          </p:cNvSpPr>
          <p:nvPr>
            <p:ph type="title"/>
          </p:nvPr>
        </p:nvSpPr>
        <p:spPr/>
        <p:txBody>
          <a:bodyPr/>
          <a:lstStyle/>
          <a:p>
            <a:r>
              <a:rPr lang="en-US" dirty="0"/>
              <a:t>Adoption</a:t>
            </a:r>
          </a:p>
        </p:txBody>
      </p:sp>
      <p:pic>
        <p:nvPicPr>
          <p:cNvPr id="5" name="Content Placeholder 4" descr="A close up of a map&#10;&#10;Description automatically generated">
            <a:extLst>
              <a:ext uri="{FF2B5EF4-FFF2-40B4-BE49-F238E27FC236}">
                <a16:creationId xmlns:a16="http://schemas.microsoft.com/office/drawing/2014/main" id="{B479A42C-C4C2-9C40-80AC-1E987FB84F5B}"/>
              </a:ext>
            </a:extLst>
          </p:cNvPr>
          <p:cNvPicPr>
            <a:picLocks noGrp="1" noChangeAspect="1"/>
          </p:cNvPicPr>
          <p:nvPr>
            <p:ph idx="1"/>
          </p:nvPr>
        </p:nvPicPr>
        <p:blipFill>
          <a:blip r:embed="rId3"/>
          <a:stretch>
            <a:fillRect/>
          </a:stretch>
        </p:blipFill>
        <p:spPr>
          <a:xfrm>
            <a:off x="838200" y="2728637"/>
            <a:ext cx="10515600" cy="2545314"/>
          </a:xfrm>
        </p:spPr>
      </p:pic>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13832</Words>
  <Application>Microsoft Macintosh PowerPoint</Application>
  <PresentationFormat>Widescreen</PresentationFormat>
  <Paragraphs>830</Paragraphs>
  <Slides>120</Slides>
  <Notes>119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Generations</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Adoption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Adoption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5</cp:revision>
  <dcterms:created xsi:type="dcterms:W3CDTF">2020-01-06T03:04:12Z</dcterms:created>
  <dcterms:modified xsi:type="dcterms:W3CDTF">2020-01-06T03:20:54Z</dcterms:modified>
</cp:coreProperties>
</file>